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9"/>
  </p:notesMasterIdLst>
  <p:handoutMasterIdLst>
    <p:handoutMasterId r:id="rId10"/>
  </p:handoutMasterIdLst>
  <p:sldIdLst>
    <p:sldId id="303" r:id="rId6"/>
    <p:sldId id="798" r:id="rId7"/>
    <p:sldId id="79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7" d="100"/>
          <a:sy n="67" d="100"/>
        </p:scale>
        <p:origin x="145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#154AHE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16th – 20th January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S2-2301355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577A29-C1BF-4667-93F4-411ED69EB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8FB5B3-42A3-4ABF-AA0A-2C1E775ED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2E2D5-33CE-4D61-A38E-3774E8DC2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1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01CCB-FDDE-4788-8F5A-801EB1825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2DC9E-8F44-4DC8-BCC8-1204DEC55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A25D6-4A79-4D97-BB73-939627331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CC7852-353B-4773-BBF5-F5099509E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551CFC-87D9-48B0-968D-496061B4F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637F0-93BC-443D-88F9-A4A1E80DC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33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33743-3325-495B-857A-AAEC8033A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2934A2-4498-4AE7-AB48-51DD163FBF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952037-2169-4605-8DF0-B9CF5BB66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A10901-930E-4CE5-A61F-AD747C70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82E21D-A9AA-4297-ABE1-C669F770E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0087D4-5075-44BF-82B4-DF45BF79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3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30008-2764-4EBB-8A5C-082B8E5DB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56A07A-06B7-485C-A109-F1C0738B41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32226-7950-4404-8347-7DA03DFBB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3DBD5-953D-4E22-ADAB-168403FCF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6BF14-A922-445B-BD09-3291F8199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62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745E4D-6875-462E-86DB-13F322B007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E23DEA-98B9-4420-8478-0886207FA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26D9D-ECC8-454A-88B2-D25300359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87D5B-726C-4B0C-8413-39A142CD1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56341-F98A-4F32-8168-6225B07E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53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B1EE0-80BB-41F2-BB12-AF067D7A27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9471EF-A897-40BC-8BBA-1B2D57A7B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0B719-0A16-42A8-92F7-4F646B591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DA41E-A926-4413-99A1-0E801BAB7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0A2BE-7696-4799-8A08-616CA064F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675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8EC78-ED27-4854-A315-3029274BF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4F154-1025-4B71-B2E7-62F03F444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B130D-E76A-42B0-8ACA-DEFE31D11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8A5D3-17C0-46F9-9C1E-EC245A84D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5BEBC-37F4-437E-91E4-9FFA50BB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200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2AE36-8B8F-4B2B-9E05-B7A1F7B44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501E6-A747-42DB-BC46-3A873ACD1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7F1F1-4DC9-4979-B98E-43B9B349C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6BD4F-91F1-483F-A809-B84F82AC8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06206-6CC2-44EB-A345-4B7E25A7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3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E1211-CD5A-48F1-A2A0-DDDE41A5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C8C50-F1BC-4482-8AB0-DA37D77BF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899287-254B-4E10-A834-01B4AA1EB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2DA1E4-4FCC-4653-A831-1C2482F4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223F5C-8533-4456-A9D1-B5FD469EE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C59F01-9415-4B7E-A8D6-3C3C830A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74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DCDA0-9A01-43F1-ADD4-1936D4E20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58209-0DF8-42D1-B2AC-1E568C65C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34FD0-9438-4A2B-9E9C-227622DB3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E472A8-CBAF-4766-B1B5-B27656F17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99CDB4-1E95-49DE-9F77-9A4E7BC8F3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A3ABBF-E9F6-425A-A6A4-0A1D0057E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84EFBB-DC2F-47E6-A560-B86C5F08A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A98EF1-529B-4C15-938D-FB177C167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0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4A35A-9C48-430A-98DD-C6A7E91CE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C2DF78-E911-4862-ADCB-A8B69A03A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4C44A-8727-4A28-8693-75A350EB7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69FB10-D5DB-48C3-ACB5-B83467EE8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2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WG2#154AHE</a:t>
            </a:r>
            <a:r>
              <a:rPr lang="en-GB" altLang="de-DE" sz="1200" baseline="0" dirty="0">
                <a:solidFill>
                  <a:schemeClr val="bg1"/>
                </a:solidFill>
              </a:rPr>
              <a:t>,e-meeting,  16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-20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FF6C3-4EAC-4899-B453-2B9592D7E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6E23D7-0A2F-4252-9A8D-EE00D87B2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FEB0E-5AE9-4BCB-B1D4-C410AD31E3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04135-6555-496E-A6AC-3269B99073D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EA652-0261-4D90-9128-EC1B7C4EB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F17C4-1EE6-4E67-90D1-982FAD4228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0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TEI18_SLAMUP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660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Uri Baniel</a:t>
            </a:r>
            <a:br>
              <a:rPr lang="en-US" altLang="en-US" sz="2000" b="1" dirty="0"/>
            </a:br>
            <a:r>
              <a:rPr lang="en-US" altLang="en-US" sz="2000" b="1" dirty="0"/>
              <a:t>Oracle (Rapporteur)</a:t>
            </a:r>
            <a:endParaRPr lang="en-GB" altLang="en-US" sz="20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TEI18_SLAMUP status after SA2 #154AH-e</a:t>
            </a:r>
            <a:endParaRPr lang="en-US" sz="28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SA2#154AHe: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 TUs, 0.5 TU remaining (we don’t intend to use the remaining 0.5 TU).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 CRs and 1 LS OUT were submitted to SA2#154AHEe meeting corresponding to draft-CRs, DP and approved WID from SA2#152-e.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CR for TS 23.501, 2 CRs for TS 23.502, 1 CR for TS 23.503 and 1 LS OUT were approved.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kern="0" dirty="0"/>
              <a:t>SA2#156-E meeting, April 2023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Bring alignment CRs (to replace 3 ENs in 23.503 and 2 ENs in 23.501 with normative Text/tables) based on the SA5 response for our LS OUT.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kern="0" dirty="0"/>
              <a:t>       (Note: SA5 next meeting is expected to take place between Feb/27/2023 to Mar/3/2023)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en-US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zh-CN" sz="1400" dirty="0">
                <a:solidFill>
                  <a:srgbClr val="000000"/>
                </a:solidFill>
              </a:rPr>
              <a:t>	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1515342"/>
              </p:ext>
            </p:extLst>
          </p:nvPr>
        </p:nvGraphicFramePr>
        <p:xfrm>
          <a:off x="230594" y="1216255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60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7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TEI18_SLAMUP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Spending Limits for AM and UE Policies in the 5GC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April,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S2-2207832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7682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7294"/>
            <a:ext cx="5083840" cy="520996"/>
          </a:xfrm>
        </p:spPr>
        <p:txBody>
          <a:bodyPr/>
          <a:lstStyle/>
          <a:p>
            <a:r>
              <a:rPr lang="en-US" altLang="de-DE" sz="2800" b="1" dirty="0"/>
              <a:t>TEI18_SLAMUP Work Plan</a:t>
            </a:r>
            <a:endParaRPr lang="en-US" sz="28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Next-&gt;Next Meeting (SA2#156-E)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050" dirty="0"/>
              <a:t>Total TU allocated for SLAMUP in SA2#156 meeting is 0 TU.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Bring alignment CRs</a:t>
            </a:r>
            <a:r>
              <a:rPr lang="en-US" altLang="zh-CN" sz="105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SA2#151-E: initial DP and WID.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SA2#152-E: DP and WID re-submitted along with 4 draft CRs.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SA2#153 No SLAMUP work.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SA2#154AH-E: </a:t>
            </a:r>
            <a:r>
              <a:rPr lang="en-US" sz="1100" dirty="0"/>
              <a:t>N</a:t>
            </a:r>
            <a:r>
              <a:rPr lang="en-US" altLang="zh-CN" sz="1100" dirty="0"/>
              <a:t>ormative work - done.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SA2#155 No SLAMUP work.</a:t>
            </a:r>
            <a:endParaRPr lang="en-US" sz="1100" dirty="0">
              <a:solidFill>
                <a:schemeClr val="bg1">
                  <a:lumMod val="65000"/>
                </a:schemeClr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sz="105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SA2#156-E: Alignment CRs.</a:t>
            </a:r>
            <a:endParaRPr lang="en-US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 We depend on: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1. Receiving an LS response from SA5 prior to SA2 #156-E.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2. Having our Alignment CRs being handled in SA2 #156-E.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C1A634E-77E2-4491-A456-B705102698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431643"/>
              </p:ext>
            </p:extLst>
          </p:nvPr>
        </p:nvGraphicFramePr>
        <p:xfrm>
          <a:off x="382772" y="2390775"/>
          <a:ext cx="5344475" cy="7429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0018">
                  <a:extLst>
                    <a:ext uri="{9D8B030D-6E8A-4147-A177-3AD203B41FA5}">
                      <a16:colId xmlns:a16="http://schemas.microsoft.com/office/drawing/2014/main" val="1216271457"/>
                    </a:ext>
                  </a:extLst>
                </a:gridCol>
                <a:gridCol w="790463">
                  <a:extLst>
                    <a:ext uri="{9D8B030D-6E8A-4147-A177-3AD203B41FA5}">
                      <a16:colId xmlns:a16="http://schemas.microsoft.com/office/drawing/2014/main" val="3513227646"/>
                    </a:ext>
                  </a:extLst>
                </a:gridCol>
                <a:gridCol w="672484">
                  <a:extLst>
                    <a:ext uri="{9D8B030D-6E8A-4147-A177-3AD203B41FA5}">
                      <a16:colId xmlns:a16="http://schemas.microsoft.com/office/drawing/2014/main" val="138844488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85639837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54598906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76625739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92165285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3551930186"/>
                    </a:ext>
                  </a:extLst>
                </a:gridCol>
              </a:tblGrid>
              <a:tr h="223617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May,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Aug,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Jan, 23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April, 23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00302248"/>
                  </a:ext>
                </a:extLst>
              </a:tr>
              <a:tr h="2596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WID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Normative TU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Total TU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#151-E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#152-E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#154AH-E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#156-E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Total TU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14756208"/>
                  </a:ext>
                </a:extLst>
              </a:tr>
              <a:tr h="2596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SLAMUP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88036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45543</TotalTime>
  <Words>334</Words>
  <Application>Microsoft Office PowerPoint</Application>
  <PresentationFormat>On-screen Show (4:3)</PresentationFormat>
  <Paragraphs>71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TEI18_SLAMUP Status Report</vt:lpstr>
      <vt:lpstr>TEI18_SLAMUP status after SA2 #154AH-e</vt:lpstr>
      <vt:lpstr>TEI18_SLAMUP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Oracle84</cp:lastModifiedBy>
  <cp:revision>1874</cp:revision>
  <dcterms:created xsi:type="dcterms:W3CDTF">2008-08-30T09:32:10Z</dcterms:created>
  <dcterms:modified xsi:type="dcterms:W3CDTF">2023-01-23T22:20:23Z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